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699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020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096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45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317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873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397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0692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709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06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903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5BAC1-8943-4DF6-A560-751C4951FA1E}" type="datetimeFigureOut">
              <a:rPr lang="es-CO" smtClean="0"/>
              <a:t>16/03/2018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1FC12-36D6-476C-AA79-FF989433B83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350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251" y="-105103"/>
            <a:ext cx="12719658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194323" y="3734110"/>
            <a:ext cx="5486400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6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36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46100">
                    <a:schemeClr val="bg1">
                      <a:alpha val="68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Hecho </a:t>
            </a:r>
            <a:r>
              <a:rPr lang="es-ES" sz="2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46100">
                    <a:schemeClr val="bg1">
                      <a:alpha val="68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por:</a:t>
            </a:r>
            <a:endParaRPr lang="es-ES" sz="28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46100">
                  <a:schemeClr val="bg1">
                    <a:alpha val="68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46100">
                    <a:schemeClr val="bg1">
                      <a:alpha val="68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Nicole </a:t>
            </a:r>
            <a:r>
              <a:rPr lang="es-ES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46100">
                    <a:schemeClr val="bg1">
                      <a:alpha val="68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choachi</a:t>
            </a:r>
            <a:endParaRPr lang="es-ES" sz="28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46100">
                  <a:schemeClr val="bg1">
                    <a:alpha val="68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46100">
                    <a:schemeClr val="bg1">
                      <a:alpha val="68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Karen </a:t>
            </a:r>
            <a:r>
              <a:rPr lang="es-ES" sz="28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46100">
                    <a:schemeClr val="bg1">
                      <a:alpha val="68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cely</a:t>
            </a:r>
            <a:r>
              <a:rPr lang="es-ES" sz="2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46100">
                    <a:schemeClr val="bg1">
                      <a:alpha val="68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</a:t>
            </a:r>
            <a:endParaRPr lang="es-ES" sz="28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46100">
                  <a:schemeClr val="bg1">
                    <a:alpha val="68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7704" y="687122"/>
            <a:ext cx="1092855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469900">
                    <a:srgbClr val="FF0000">
                      <a:alpha val="88000"/>
                    </a:srgbClr>
                  </a:glow>
                </a:effectLst>
              </a:rPr>
              <a:t>Recetario de Comida</a:t>
            </a:r>
          </a:p>
          <a:p>
            <a:pPr algn="ctr"/>
            <a:r>
              <a:rPr lang="es-ES" sz="9600" b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469900">
                    <a:srgbClr val="FF0000">
                      <a:alpha val="88000"/>
                    </a:srgbClr>
                  </a:glow>
                </a:effectLst>
              </a:rPr>
              <a:t>Navideña</a:t>
            </a:r>
            <a:endParaRPr lang="es-ES" sz="96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469900">
                  <a:srgbClr val="FF0000">
                    <a:alpha val="88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4970" y="150153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CO" sz="4000" dirty="0" smtClean="0">
              <a:solidFill>
                <a:srgbClr val="00B050"/>
              </a:solidFill>
            </a:endParaRPr>
          </a:p>
          <a:p>
            <a:r>
              <a:rPr lang="es-CO" dirty="0"/>
              <a:t>Relleno.</a:t>
            </a:r>
          </a:p>
          <a:p>
            <a:r>
              <a:rPr lang="es-CO" dirty="0"/>
              <a:t>1 taza de tocino picado.</a:t>
            </a:r>
          </a:p>
          <a:p>
            <a:r>
              <a:rPr lang="es-CO" dirty="0"/>
              <a:t>1 cebolla, picada.</a:t>
            </a:r>
          </a:p>
          <a:p>
            <a:r>
              <a:rPr lang="es-CO" dirty="0"/>
              <a:t>2 dientes de ajo, picados.</a:t>
            </a:r>
          </a:p>
          <a:p>
            <a:r>
              <a:rPr lang="es-CO" dirty="0"/>
              <a:t>1/2 taza de apio picado.</a:t>
            </a:r>
          </a:p>
          <a:p>
            <a:r>
              <a:rPr lang="es-CO" dirty="0"/>
              <a:t>500 gramos de carne molida de cerdo.</a:t>
            </a:r>
          </a:p>
          <a:p>
            <a:r>
              <a:rPr lang="es-CO" dirty="0"/>
              <a:t>500 gramos de carne molida de res.</a:t>
            </a:r>
          </a:p>
          <a:p>
            <a:r>
              <a:rPr lang="es-CO" dirty="0"/>
              <a:t>2 manzanas rojas, picadas.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2453833" y="420904"/>
            <a:ext cx="58076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Pavo  navideño 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501" y="3255863"/>
            <a:ext cx="3198471" cy="21656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77792" y="1167707"/>
            <a:ext cx="103709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ingredientes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33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1349" y="2241503"/>
            <a:ext cx="10515600" cy="4351338"/>
          </a:xfrm>
        </p:spPr>
        <p:txBody>
          <a:bodyPr/>
          <a:lstStyle/>
          <a:p>
            <a:r>
              <a:rPr lang="es-CO" dirty="0"/>
              <a:t>Aceite vegetal para freír.</a:t>
            </a:r>
          </a:p>
          <a:p>
            <a:r>
              <a:rPr lang="es-CO" dirty="0"/>
              <a:t>¾ de taza de fécula de maíz.</a:t>
            </a:r>
          </a:p>
          <a:p>
            <a:r>
              <a:rPr lang="es-CO" dirty="0"/>
              <a:t>1/4 de taza de harina de yuca.</a:t>
            </a:r>
          </a:p>
          <a:p>
            <a:r>
              <a:rPr lang="es-CO" dirty="0"/>
              <a:t>1 taza de queso costeño o feta rallado.</a:t>
            </a:r>
          </a:p>
          <a:p>
            <a:r>
              <a:rPr lang="es-CO" dirty="0"/>
              <a:t>1/2 taza de queso fresco.</a:t>
            </a:r>
          </a:p>
          <a:p>
            <a:r>
              <a:rPr lang="es-CO" dirty="0"/>
              <a:t>2 huevos.</a:t>
            </a:r>
          </a:p>
          <a:p>
            <a:r>
              <a:rPr lang="es-CO" dirty="0"/>
              <a:t>1/4 de cucharadita de polvo de hornear.</a:t>
            </a:r>
          </a:p>
          <a:p>
            <a:r>
              <a:rPr lang="es-CO" dirty="0"/>
              <a:t>2 cucharadas de azúcar.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2685327" y="444053"/>
            <a:ext cx="6886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Buñuelos</a:t>
            </a:r>
          </a:p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ingredientes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828" y="4218912"/>
            <a:ext cx="4005804" cy="21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8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sz="2400" dirty="0"/>
              <a:t>250 gramos de manteca de cerdo (para la masa)</a:t>
            </a:r>
          </a:p>
          <a:p>
            <a:r>
              <a:rPr lang="es-CO" sz="2400" dirty="0"/>
              <a:t>500 gramos de harina para tamales (para la masa)</a:t>
            </a:r>
          </a:p>
          <a:p>
            <a:r>
              <a:rPr lang="es-CO" sz="2400" dirty="0"/>
              <a:t>1 taza de caldo de pollo (para la masa)</a:t>
            </a:r>
          </a:p>
          <a:p>
            <a:r>
              <a:rPr lang="es-CO" sz="2400" dirty="0"/>
              <a:t>1 cucharadita de polvo para hornear (para la masa)</a:t>
            </a:r>
          </a:p>
          <a:p>
            <a:r>
              <a:rPr lang="es-CO" sz="2400" dirty="0"/>
              <a:t>1 cucharadita de sal (para la masa)</a:t>
            </a:r>
          </a:p>
          <a:p>
            <a:r>
              <a:rPr lang="es-CO" sz="2400" dirty="0"/>
              <a:t>1 cucharadita de pimienta (para la masa)</a:t>
            </a:r>
          </a:p>
          <a:p>
            <a:r>
              <a:rPr lang="es-CO" sz="2400" dirty="0"/>
              <a:t>1 litro de agua.</a:t>
            </a:r>
          </a:p>
          <a:p>
            <a:r>
              <a:rPr lang="es-CO" sz="2400" dirty="0"/>
              <a:t>500 gramos de tomate verde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5297214" y="255666"/>
            <a:ext cx="5653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70128" y="402811"/>
            <a:ext cx="7384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Ingredientes de tamales 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92D05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441" y="1825625"/>
            <a:ext cx="3649060" cy="17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192</Words>
  <Application>Microsoft Office PowerPoint</Application>
  <PresentationFormat>Panorámica</PresentationFormat>
  <Paragraphs>38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Secretaria de educacion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Estudiantes</dc:creator>
  <cp:lastModifiedBy>Estudiantes</cp:lastModifiedBy>
  <cp:revision>8</cp:revision>
  <dcterms:created xsi:type="dcterms:W3CDTF">2018-03-12T16:20:53Z</dcterms:created>
  <dcterms:modified xsi:type="dcterms:W3CDTF">2018-03-16T13:41:56Z</dcterms:modified>
</cp:coreProperties>
</file>